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5" r:id="rId8"/>
    <p:sldId id="264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E4AC-7755-D377-A710-3309B5F80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95B70-ABE5-BD9E-7D5E-6C5B10E2A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E010E-04E0-D113-EB51-65690526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216C3-4677-3DE2-B6C3-1686A7C7B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2B038-8691-5AE0-F81F-A63D2794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3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E16F-CDCD-508B-90CD-6608DAC1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C82E4-98A7-FD9D-BC8F-7C02AF598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94FB-CFE6-1618-AD2E-AB4C7D5D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6409D-3CAD-B838-1A1D-F5A2516B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8D444-A579-CCB8-8E84-8BB47EF3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3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23A8C-197A-5FFF-BCE9-776C2E316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9100D-3BEE-D4C1-9839-0E576D4D1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2DCD0-35F9-C079-85AE-E91815C7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D339-3AD8-7FC1-8E25-180C2704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30755-92EC-346F-CC5E-42375F33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B8FF6-8EF5-9F1F-9E9C-B2289685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3774-D583-DAF1-E0E7-8A2F31DE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9EC4B-599A-ABE9-D517-D8278F4D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65C29-F73B-6817-CEDE-FCDC9115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6CE16-7088-B034-48FC-AD62F431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5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FB92-BEDD-864B-D572-0610DE0C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E15D4-8478-8337-45FB-C2C708E8C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980C7-C08E-9550-7903-59FC4A68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B5C6C-CFB5-1B91-EFC9-20EB26AD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1E977-A09A-25FA-F453-7E2F2C70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4FCA-33F2-F717-1AF4-20410087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39BC9-1847-868C-C45D-F87DE0E45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90B53-754A-DDCD-1961-320D80716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DE5AD-7204-9AA5-4AF3-C338414A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68922-46BF-4188-EEC7-4245D6B1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8478C-F5F5-293E-57D6-9CAB81E7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3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3ED3-26DA-DA90-CC3B-8A1F1288B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E3241-00B6-8429-3B26-718D12AE2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4EF2C-EF83-221C-3D45-85F4ADE53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10CA3-5060-1BA4-8A00-073988DFD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E4D68-D962-04CE-C248-A071F7D37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F68BB-82A3-CEA0-B7A1-CBDBC731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76DD6-DB0C-D714-FED3-64C8A3CD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03CB5-DF63-E6FF-EA8A-FDF7FCEB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4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BB05-5980-72D1-A7C1-CA7D65AC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94FC2-4EE3-6EEF-F063-D0A63000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4E80B-D72E-D328-4D17-237541BD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25B39-897A-D95D-EA02-93544C76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073C9-049F-E966-632D-39EA73F76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AA9F4-FBBE-017D-649F-4FAF1BBB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0EA61-2B6F-467A-3344-8624669E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7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31F6-4AD9-1B69-A95C-9E3522BB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1BA7-987F-5B8F-DDB7-9C808D919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AC9C4-8172-90D4-2EBB-BE52C2966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2C46A-6B90-E410-06F2-BADA9897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1C7D1-8768-3409-6468-F7081C97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04568-F603-D77F-6B41-97B83F74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0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A5EB-53A3-F9AE-6753-C414D9BE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8925F-3D5E-C611-AF1B-286D1A7B5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7C0B0-DC4A-AC95-76F4-54A4A949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FE54C-2B03-07C5-58D6-BC3CDD3D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A656E-2D04-C946-D4EA-16186B1E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7BB58-9566-80C7-7496-A13689E6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95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BDA50-B67C-D45C-94D7-81997658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3E477-6AB2-4098-98C3-EBC7CE833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CA7AD-4154-83B9-F8E2-B8D226475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BCFED2-6044-4B0B-8334-7370C849EA8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9E7F6-E11C-30DF-A007-FC9A1726C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FB2B1-5D22-EA3D-3F99-9C58678F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72876B-3F7E-418A-AD00-F989A555E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5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BFF71D-D4EB-92AB-5995-8772BFD7F199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643C2D-09B7-C1CE-AB8A-82F655E41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66932"/>
            <a:ext cx="12192000" cy="55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7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1218C4-4AF2-3FCA-3C4B-A1EFE969C7E5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CAFCA4CC-F84F-AA3A-7A04-82547427A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37"/>
            <a:ext cx="12192000" cy="45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4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B48617-EF76-5328-AA94-586C6D840A00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FCD5E3-8ECB-E21C-2971-9F39B362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02866"/>
            <a:ext cx="12192000" cy="44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5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507D54-01E5-D586-A837-2684EB7A9E3C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de execution&#10;&#10;Description automatically generated">
            <a:extLst>
              <a:ext uri="{FF2B5EF4-FFF2-40B4-BE49-F238E27FC236}">
                <a16:creationId xmlns:a16="http://schemas.microsoft.com/office/drawing/2014/main" id="{6312B7A4-148E-93BE-AE68-562EEB319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006"/>
            <a:ext cx="12192000" cy="321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9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74B422-4C8F-E73B-4989-ADDAB0EB9E4F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D79FFB-7FB8-F1E8-F8C6-433FE3FE9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50757"/>
            <a:ext cx="12192000" cy="43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1DEB5D-6834-C61F-8019-BFC9C7325A6E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EF37CB16-1FEA-AFFC-E3A9-A18E3F431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559213"/>
            <a:ext cx="11950700" cy="573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7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2F7BEA-F06B-7114-3699-B9D8BF58DD7C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A46466B-A3A3-49D3-AD08-210404B5E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08986"/>
            <a:ext cx="12192000" cy="44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F5D6F1-4EC2-9BB7-039C-EAEEEE1B86E4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 of a color spectrum&#10;&#10;Description automatically generated with medium confidence">
            <a:extLst>
              <a:ext uri="{FF2B5EF4-FFF2-40B4-BE49-F238E27FC236}">
                <a16:creationId xmlns:a16="http://schemas.microsoft.com/office/drawing/2014/main" id="{504A4D35-A43F-C754-B531-3D5654120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27" y="661726"/>
            <a:ext cx="9499745" cy="55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0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D73FB7-AAD8-AA47-2238-2E32C1E5F3AA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red circle&#10;&#10;Description automatically generated with medium confidence">
            <a:extLst>
              <a:ext uri="{FF2B5EF4-FFF2-40B4-BE49-F238E27FC236}">
                <a16:creationId xmlns:a16="http://schemas.microsoft.com/office/drawing/2014/main" id="{C641B854-333A-DB95-7ADB-AB971E627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98" y="661454"/>
            <a:ext cx="9112004" cy="55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273676-2285-8F73-88B2-445D76D167C1}"/>
              </a:ext>
            </a:extLst>
          </p:cNvPr>
          <p:cNvSpPr/>
          <p:nvPr/>
        </p:nvSpPr>
        <p:spPr>
          <a:xfrm>
            <a:off x="-177800" y="575672"/>
            <a:ext cx="12547600" cy="5706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190D95-5166-63C4-0EA5-4FFD9482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3243"/>
            <a:ext cx="12192000" cy="431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Ye, Junyi</dc:creator>
  <cp:lastModifiedBy>Ye, Junyi</cp:lastModifiedBy>
  <cp:revision>2</cp:revision>
  <dcterms:created xsi:type="dcterms:W3CDTF">2025-01-23T22:47:02Z</dcterms:created>
  <dcterms:modified xsi:type="dcterms:W3CDTF">2025-01-24T04:22:17Z</dcterms:modified>
</cp:coreProperties>
</file>